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4"/>
  </p:notesMasterIdLst>
  <p:sldIdLst>
    <p:sldId id="257" r:id="rId2"/>
    <p:sldId id="260" r:id="rId3"/>
    <p:sldId id="261" r:id="rId4"/>
    <p:sldId id="262" r:id="rId5"/>
    <p:sldId id="263" r:id="rId6"/>
    <p:sldId id="264" r:id="rId7"/>
    <p:sldId id="267" r:id="rId8"/>
    <p:sldId id="270" r:id="rId9"/>
    <p:sldId id="273" r:id="rId10"/>
    <p:sldId id="268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CC0099"/>
    <a:srgbClr val="00FFCC"/>
    <a:srgbClr val="CC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380" autoAdjust="0"/>
  </p:normalViewPr>
  <p:slideViewPr>
    <p:cSldViewPr>
      <p:cViewPr varScale="1">
        <p:scale>
          <a:sx n="97" d="100"/>
          <a:sy n="97" d="100"/>
        </p:scale>
        <p:origin x="-19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5F1E9-B550-4873-B11A-0107B01DD6D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2984E-AD09-4DF7-87C5-D0CF48ACF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5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med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7915276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Структура студенческого совета многопрофильного колледжа профессионального образования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Отдел дизайна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                Задачи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 по оформлению стенгазет, буклетов, листовок и других материалов.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 студентов колледжа в конкурсах по оформительскому искусству.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Оформительское сопровождение мероприятий колледжа.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/>
              </a:rPr>
              <a:t>IT-</a:t>
            </a:r>
            <a:r>
              <a:rPr lang="ru-RU" b="1" dirty="0" smtClean="0">
                <a:solidFill>
                  <a:schemeClr val="tx2"/>
                </a:solidFill>
                <a:effectLst/>
              </a:rPr>
              <a:t>отдел</a:t>
            </a:r>
            <a:endParaRPr lang="ru-RU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и управление сайтом студенческого совета колледжа в различных социальных сетях.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Своевременное и достоверное доведение информации до студентов колледжа ресурсами сайта, социальных сетей.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технологий для проведения мероприятий.</a:t>
            </a:r>
          </a:p>
          <a:p>
            <a:endParaRPr lang="ru-RU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sz="8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внимание!  </a:t>
            </a: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714356"/>
            <a:ext cx="30718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  <a:cs typeface="Aharoni" pitchFamily="2" charset="-79"/>
              </a:rPr>
              <a:t>Студенческая конференция</a:t>
            </a:r>
            <a:endParaRPr lang="ru-RU" sz="2800" dirty="0">
              <a:latin typeface="+mj-lt"/>
              <a:cs typeface="Aharoni" pitchFamily="2" charset="-79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2071678"/>
            <a:ext cx="30718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Студенческий совет</a:t>
            </a:r>
            <a:endParaRPr lang="ru-RU" sz="2800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3429000"/>
            <a:ext cx="314327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Советы активов групп</a:t>
            </a:r>
            <a:endParaRPr lang="ru-RU" sz="2800" dirty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4786322"/>
            <a:ext cx="321471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Студенты МКПО</a:t>
            </a:r>
            <a:endParaRPr lang="ru-RU" sz="2800" dirty="0">
              <a:latin typeface="+mj-lt"/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3929058" y="4286256"/>
            <a:ext cx="428628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3929058" y="2928934"/>
            <a:ext cx="428628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3929058" y="1571612"/>
            <a:ext cx="428628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Администрация студенческого совета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28662" y="1643050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1.</a:t>
            </a:r>
            <a:r>
              <a:rPr lang="ru-RU" sz="2800" dirty="0" smtClean="0">
                <a:solidFill>
                  <a:schemeClr val="tx2"/>
                </a:solidFill>
              </a:rPr>
              <a:t> Председатель Студенческого совета.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2. Заместитель Председателя Студенческого Совета.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3. Руководители отделов.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85527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Отделы (сектора)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студенческого совета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7498080" cy="48006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1.</a:t>
            </a:r>
            <a:r>
              <a:rPr lang="ru-RU" dirty="0" smtClean="0">
                <a:solidFill>
                  <a:schemeClr val="tx2"/>
                </a:solidFill>
              </a:rPr>
              <a:t>Учебный отдел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2.</a:t>
            </a:r>
            <a:r>
              <a:rPr lang="ru-RU" dirty="0" smtClean="0">
                <a:solidFill>
                  <a:schemeClr val="tx2"/>
                </a:solidFill>
              </a:rPr>
              <a:t>Спортивный отдел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3.</a:t>
            </a:r>
            <a:r>
              <a:rPr lang="ru-RU" dirty="0" smtClean="0">
                <a:solidFill>
                  <a:schemeClr val="tx2"/>
                </a:solidFill>
              </a:rPr>
              <a:t>Культурно-массовый отдел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4.</a:t>
            </a:r>
            <a:r>
              <a:rPr lang="ru-RU" dirty="0" smtClean="0">
                <a:solidFill>
                  <a:schemeClr val="tx2"/>
                </a:solidFill>
              </a:rPr>
              <a:t>Отдел </a:t>
            </a:r>
            <a:r>
              <a:rPr lang="ru-RU" dirty="0" err="1" smtClean="0">
                <a:solidFill>
                  <a:schemeClr val="tx2"/>
                </a:solidFill>
              </a:rPr>
              <a:t>волонтёрства</a:t>
            </a:r>
            <a:r>
              <a:rPr lang="ru-RU" dirty="0" smtClean="0">
                <a:solidFill>
                  <a:schemeClr val="tx2"/>
                </a:solidFill>
              </a:rPr>
              <a:t> и трудоустройства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5. </a:t>
            </a:r>
            <a:r>
              <a:rPr lang="ru-RU" dirty="0" smtClean="0">
                <a:solidFill>
                  <a:schemeClr val="tx2"/>
                </a:solidFill>
              </a:rPr>
              <a:t>Отдел дизайна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6. Отдел по связям с общественностью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7. </a:t>
            </a:r>
            <a:r>
              <a:rPr lang="en-US" dirty="0" smtClean="0">
                <a:solidFill>
                  <a:schemeClr val="tx2"/>
                </a:solidFill>
              </a:rPr>
              <a:t>IT-</a:t>
            </a:r>
            <a:r>
              <a:rPr lang="ru-RU" dirty="0" smtClean="0">
                <a:solidFill>
                  <a:schemeClr val="tx2"/>
                </a:solidFill>
              </a:rPr>
              <a:t>отдел</a:t>
            </a:r>
            <a:endParaRPr lang="ru-RU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effectLst/>
              </a:rPr>
              <a:t>        Спортивный отдел</a:t>
            </a:r>
            <a:endParaRPr lang="ru-RU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Задачи отдела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спортивных  мероприятий колледжа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 спортивных команд колледжа в соревнованиях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УдГУ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городских мероприятиях спортивной направленности 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effectLst/>
              </a:rPr>
              <a:t>Культурно-массовый отдел</a:t>
            </a:r>
            <a:endParaRPr lang="ru-RU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Задачи отдела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культурно-массовых мероприятий колледжа.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Участие студентов колледжа в культурно-массовых мероприятиях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УдГУ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городских мероприятиях.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Вовлечение студентов во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внеучебную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деятельность колледжа.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Отдел </a:t>
            </a:r>
            <a:r>
              <a:rPr lang="ru-RU" b="1" dirty="0" err="1" smtClean="0">
                <a:solidFill>
                  <a:schemeClr val="tx2"/>
                </a:solidFill>
              </a:rPr>
              <a:t>волонтёрства</a:t>
            </a:r>
            <a:r>
              <a:rPr lang="ru-RU" b="1" dirty="0" smtClean="0">
                <a:solidFill>
                  <a:schemeClr val="tx2"/>
                </a:solidFill>
              </a:rPr>
              <a:t> и трудоустройства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i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Задачи отдела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волонтёрской деятельности колледжа.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Связь с волонтёрскими и трудовыми объединениями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УдГУ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Участие студентов колледжа в движении студенческих отрядов.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Учебный сектор</a:t>
            </a:r>
            <a:endParaRPr lang="ru-RU" b="1" dirty="0"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 smtClean="0"/>
              <a:t>Задачи отдела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chemeClr val="tx2"/>
                </a:solidFill>
              </a:rPr>
              <a:t>1.</a:t>
            </a:r>
            <a:r>
              <a:rPr lang="ru-RU" i="1" dirty="0" smtClean="0">
                <a:solidFill>
                  <a:schemeClr val="tx2"/>
                </a:solidFill>
              </a:rPr>
              <a:t>Участие в организации учебной деятельности студентов колледжа.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2. </a:t>
            </a:r>
            <a:r>
              <a:rPr lang="ru-RU" i="1" dirty="0" smtClean="0">
                <a:solidFill>
                  <a:schemeClr val="tx2"/>
                </a:solidFill>
              </a:rPr>
              <a:t>Мониторинг успеваемости и посещаемости учебных групп колледжа.</a:t>
            </a:r>
            <a:endParaRPr lang="ru-RU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786742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effectLst/>
              </a:rPr>
              <a:t>Отдел по </a:t>
            </a:r>
            <a:r>
              <a:rPr lang="ru-RU" b="1" dirty="0" smtClean="0">
                <a:solidFill>
                  <a:schemeClr val="tx2"/>
                </a:solidFill>
                <a:effectLst/>
              </a:rPr>
              <a:t>работе с общественностью</a:t>
            </a:r>
            <a:endParaRPr lang="ru-RU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85736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Задачи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Мониторинг студенческой жизни колледжа.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Разработка и проведение различных опросов для совершенствования  работы студенческого совета колледжа.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388</TotalTime>
  <Words>299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Структура студенческого совета многопрофильного колледжа профессионального образования</vt:lpstr>
      <vt:lpstr>Презентация PowerPoint</vt:lpstr>
      <vt:lpstr> Администрация студенческого совета</vt:lpstr>
      <vt:lpstr>Отделы (сектора)  студенческого совета</vt:lpstr>
      <vt:lpstr>        Спортивный отдел</vt:lpstr>
      <vt:lpstr>Культурно-массовый отдел</vt:lpstr>
      <vt:lpstr>Отдел волонтёрства и трудоустройства</vt:lpstr>
      <vt:lpstr>Учебный сектор</vt:lpstr>
      <vt:lpstr>Отдел по работе с общественностью</vt:lpstr>
      <vt:lpstr>Отдел дизайна</vt:lpstr>
      <vt:lpstr>IT-отдел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Reader</cp:lastModifiedBy>
  <cp:revision>44</cp:revision>
  <dcterms:created xsi:type="dcterms:W3CDTF">2016-09-07T18:47:18Z</dcterms:created>
  <dcterms:modified xsi:type="dcterms:W3CDTF">2017-10-06T08:49:22Z</dcterms:modified>
</cp:coreProperties>
</file>