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dirty="0" smtClean="0"/>
              <a:t>Отчёт по </a:t>
            </a:r>
            <a:r>
              <a:rPr lang="ru-RU" sz="4800" dirty="0" err="1" smtClean="0"/>
              <a:t>внеучебной</a:t>
            </a:r>
            <a:r>
              <a:rPr lang="ru-RU" sz="4800" dirty="0" smtClean="0"/>
              <a:t> деятельности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Выполнил</a:t>
            </a:r>
            <a:r>
              <a:rPr lang="en-US" dirty="0" smtClean="0"/>
              <a:t>: </a:t>
            </a:r>
            <a:r>
              <a:rPr lang="ru-RU" dirty="0" smtClean="0"/>
              <a:t>Председатель Студенческого Совета Колледжа</a:t>
            </a:r>
          </a:p>
          <a:p>
            <a:r>
              <a:rPr lang="ru-RU" dirty="0" smtClean="0"/>
              <a:t>Борщов Ю.Д.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Было разработано, утверждено и согласовано Положение о Студенческого Совете Колледжа</a:t>
            </a:r>
          </a:p>
          <a:p>
            <a:r>
              <a:rPr lang="ru-RU" dirty="0" smtClean="0"/>
              <a:t>План работы на 2016-2017 год</a:t>
            </a:r>
          </a:p>
          <a:p>
            <a:r>
              <a:rPr lang="ru-RU" dirty="0" smtClean="0"/>
              <a:t>Прошла Студенческая отчётно-выборная конференция Колледжа, где были утвержден состав Студенческого Совета Колледжа</a:t>
            </a:r>
          </a:p>
          <a:p>
            <a:r>
              <a:rPr lang="ru-RU" dirty="0" smtClean="0"/>
              <a:t>Вступление в Совет Студенческих объединений </a:t>
            </a:r>
            <a:r>
              <a:rPr lang="ru-RU" dirty="0" err="1" smtClean="0"/>
              <a:t>УдГУ</a:t>
            </a:r>
            <a:r>
              <a:rPr lang="ru-RU" dirty="0" smtClean="0"/>
              <a:t> и запись в реестр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Подготовка к созданию Студенческого Совета Колледжа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Это главный документ, регламентирующий деятельность Студенческого Совета Колледжа, состоящий из</a:t>
            </a:r>
            <a:r>
              <a:rPr lang="en-US" dirty="0" smtClean="0"/>
              <a:t>:</a:t>
            </a:r>
          </a:p>
          <a:p>
            <a:r>
              <a:rPr lang="en-US" dirty="0" smtClean="0"/>
              <a:t>1</a:t>
            </a:r>
            <a:r>
              <a:rPr lang="ru-RU" dirty="0" smtClean="0"/>
              <a:t>. Общих положений.</a:t>
            </a:r>
          </a:p>
          <a:p>
            <a:r>
              <a:rPr lang="ru-RU" dirty="0" smtClean="0"/>
              <a:t>2. Основных целей и задач работы.</a:t>
            </a:r>
          </a:p>
          <a:p>
            <a:r>
              <a:rPr lang="ru-RU" dirty="0" smtClean="0"/>
              <a:t>3. Структуры и порядка формирования коллегиальных органов.</a:t>
            </a:r>
          </a:p>
          <a:p>
            <a:r>
              <a:rPr lang="ru-RU" dirty="0" smtClean="0"/>
              <a:t>4. Обязанностей членов Студенческого Совета Колледжа.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Положение о Студенческом </a:t>
            </a:r>
            <a:r>
              <a:rPr lang="ru-RU" dirty="0" smtClean="0"/>
              <a:t>Совете </a:t>
            </a:r>
            <a:r>
              <a:rPr lang="ru-RU" dirty="0" smtClean="0"/>
              <a:t>Колледжа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5. Прав и обязанностей членов Студенческого Совета Колледжа.</a:t>
            </a:r>
          </a:p>
          <a:p>
            <a:r>
              <a:rPr lang="ru-RU" dirty="0" smtClean="0"/>
              <a:t>6. Порядка проведения заседаний и процедуры принятия решения.</a:t>
            </a:r>
          </a:p>
          <a:p>
            <a:r>
              <a:rPr lang="ru-RU" dirty="0" smtClean="0"/>
              <a:t>7. Выборов Председателя.</a:t>
            </a:r>
          </a:p>
          <a:p>
            <a:r>
              <a:rPr lang="ru-RU" dirty="0" smtClean="0"/>
              <a:t>8. Взаимодействия с органами управления.</a:t>
            </a:r>
          </a:p>
          <a:p>
            <a:r>
              <a:rPr lang="ru-RU" dirty="0" smtClean="0"/>
              <a:t>9. Обеспечения деятельности.</a:t>
            </a:r>
          </a:p>
          <a:p>
            <a:r>
              <a:rPr lang="ru-RU" dirty="0" smtClean="0"/>
              <a:t>10. Порядка внесения изменений и дополнений.</a:t>
            </a:r>
          </a:p>
          <a:p>
            <a:r>
              <a:rPr lang="ru-RU" dirty="0" smtClean="0"/>
              <a:t>11. Заключительных положений.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Положение о Студенческом </a:t>
            </a:r>
            <a:r>
              <a:rPr lang="ru-RU" dirty="0" smtClean="0"/>
              <a:t>Совете </a:t>
            </a:r>
            <a:r>
              <a:rPr lang="ru-RU" dirty="0" smtClean="0"/>
              <a:t>Колледжа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План работы Студенческого Совета Колледжа составляется на один учебный год, утверждается и согласовывается и является ориентиром во </a:t>
            </a:r>
            <a:r>
              <a:rPr lang="ru-RU" dirty="0" err="1" smtClean="0"/>
              <a:t>внеучебной</a:t>
            </a:r>
            <a:r>
              <a:rPr lang="ru-RU" dirty="0" smtClean="0"/>
              <a:t> жизни Колледжа.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 работы Студенческого Совета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Студенческого Совета Колледжа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28926" y="1643050"/>
            <a:ext cx="307183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+mj-lt"/>
                <a:cs typeface="Aharoni" pitchFamily="2" charset="-79"/>
              </a:rPr>
              <a:t>Студенческая конференция</a:t>
            </a:r>
            <a:endParaRPr lang="ru-RU" sz="2800" dirty="0">
              <a:latin typeface="+mj-lt"/>
              <a:cs typeface="Aharoni" pitchFamily="2" charset="-79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28926" y="3000372"/>
            <a:ext cx="307183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+mj-lt"/>
              </a:rPr>
              <a:t>Студенческий совет</a:t>
            </a:r>
            <a:endParaRPr lang="ru-RU" sz="2800" dirty="0"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28926" y="4357694"/>
            <a:ext cx="314327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+mj-lt"/>
              </a:rPr>
              <a:t>Советы активов групп</a:t>
            </a:r>
            <a:endParaRPr lang="ru-RU" sz="2800" dirty="0"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488" y="5715016"/>
            <a:ext cx="321471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+mj-lt"/>
              </a:rPr>
              <a:t>Студенты МКПО</a:t>
            </a:r>
            <a:endParaRPr lang="ru-RU" sz="2800" dirty="0">
              <a:latin typeface="+mj-lt"/>
            </a:endParaRPr>
          </a:p>
        </p:txBody>
      </p:sp>
      <p:sp>
        <p:nvSpPr>
          <p:cNvPr id="8" name="Стрелка вверх 7"/>
          <p:cNvSpPr/>
          <p:nvPr/>
        </p:nvSpPr>
        <p:spPr>
          <a:xfrm>
            <a:off x="4286248" y="5214950"/>
            <a:ext cx="428628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верх 8"/>
          <p:cNvSpPr/>
          <p:nvPr/>
        </p:nvSpPr>
        <p:spPr>
          <a:xfrm>
            <a:off x="4286248" y="3857628"/>
            <a:ext cx="428628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верх 9"/>
          <p:cNvSpPr/>
          <p:nvPr/>
        </p:nvSpPr>
        <p:spPr>
          <a:xfrm>
            <a:off x="4286248" y="2500306"/>
            <a:ext cx="428628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9 ноября 2016 года на заседании Совета Студенческих объединений  </a:t>
            </a:r>
            <a:r>
              <a:rPr lang="ru-RU" dirty="0" err="1" smtClean="0"/>
              <a:t>УдГУ</a:t>
            </a:r>
            <a:r>
              <a:rPr lang="ru-RU" dirty="0" smtClean="0"/>
              <a:t> было принято решение, на основании имеющихся у Колледжа Положения, Плана работы и Структуры, принять данное Студенческое объединение в Совет Студенческих Объединений </a:t>
            </a:r>
            <a:r>
              <a:rPr lang="ru-RU" dirty="0" err="1" smtClean="0"/>
              <a:t>УдГУ</a:t>
            </a:r>
            <a:endParaRPr lang="ru-RU" dirty="0" smtClean="0"/>
          </a:p>
          <a:p>
            <a:r>
              <a:rPr lang="ru-RU" dirty="0" smtClean="0"/>
              <a:t>Номер свидетельство 029 от 09.11.2016 года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Вступление Студенческого Совета Колледжа в Совет Студенческих объединений </a:t>
            </a:r>
            <a:r>
              <a:rPr lang="ru-RU" dirty="0" err="1" smtClean="0"/>
              <a:t>УдГУ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На основании выше сказанного и изложенного могу с уверенностью сказать что Студенческий Совет Колледжа полностью выполнил поставленную задачу на  2016-2017 год. Работу Студенческого совета в этом направлении можно признать удовлетворительной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07848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/>
              <a:t>Спасибо за внимание!</a:t>
            </a:r>
            <a:endParaRPr lang="ru-RU" sz="8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</TotalTime>
  <Words>285</Words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Отчёт по внеучебной деятельности</vt:lpstr>
      <vt:lpstr>Подготовка к созданию Студенческого Совета Колледжа</vt:lpstr>
      <vt:lpstr>Положение о Студенческом Совете Колледжа</vt:lpstr>
      <vt:lpstr>Положение о Студенческом Совете Колледжа</vt:lpstr>
      <vt:lpstr>План работы Студенческого Совета</vt:lpstr>
      <vt:lpstr>Структура Студенческого Совета Колледжа</vt:lpstr>
      <vt:lpstr>Вступление Студенческого Совета Колледжа в Совет Студенческих объединений УдГУ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по внеучебной деятельности</dc:title>
  <dc:creator>Дмитрий</dc:creator>
  <cp:lastModifiedBy>User</cp:lastModifiedBy>
  <cp:revision>4</cp:revision>
  <dcterms:created xsi:type="dcterms:W3CDTF">2017-09-27T04:29:29Z</dcterms:created>
  <dcterms:modified xsi:type="dcterms:W3CDTF">2017-10-02T06:36:55Z</dcterms:modified>
</cp:coreProperties>
</file>