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14488"/>
            <a:ext cx="7772400" cy="214314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Отчёт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Студенческого </a:t>
            </a:r>
            <a:r>
              <a:rPr lang="ru-RU" dirty="0" smtClean="0">
                <a:solidFill>
                  <a:schemeClr val="bg1"/>
                </a:solidFill>
              </a:rPr>
              <a:t>Совета МКПО </a:t>
            </a:r>
            <a:r>
              <a:rPr lang="ru-RU" dirty="0" err="1" smtClean="0">
                <a:solidFill>
                  <a:schemeClr val="bg1"/>
                </a:solidFill>
              </a:rPr>
              <a:t>УдГУ</a:t>
            </a:r>
            <a:r>
              <a:rPr lang="ru-RU" dirty="0" smtClean="0">
                <a:solidFill>
                  <a:schemeClr val="bg1"/>
                </a:solidFill>
              </a:rPr>
              <a:t> об организации и проведении </a:t>
            </a:r>
            <a:r>
              <a:rPr lang="ru-RU" dirty="0" smtClean="0">
                <a:solidFill>
                  <a:schemeClr val="bg1"/>
                </a:solidFill>
              </a:rPr>
              <a:t>культурно-массовых мероприятий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50057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Волкова Мария Владимировна </a:t>
            </a:r>
          </a:p>
          <a:p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(отдел культурно-массовой работы)</a:t>
            </a:r>
            <a:endParaRPr lang="ru-RU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898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Совместно с образованием  Студенческого Совета МКПО были созданы  отделы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Культурно-массовый отдел	</a:t>
            </a:r>
          </a:p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Спортивный отдел</a:t>
            </a:r>
          </a:p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Отдел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волонтёрства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и трудоустройства</a:t>
            </a:r>
          </a:p>
          <a:p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IT-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отдел</a:t>
            </a:r>
          </a:p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Отдел по связям с общественностью</a:t>
            </a:r>
          </a:p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Отдел дизайна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Уровни мероприятий, в которых приняли участие либо их организовывали студенты Колледжа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3697295"/>
          </a:xfr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Российский, Республиканский, городской уровни</a:t>
            </a:r>
          </a:p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Уровень Удмуртского государственного университета </a:t>
            </a:r>
          </a:p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Уровень Колледжа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Российский, Республиканский и городской уровни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Республиканские </a:t>
            </a:r>
            <a:r>
              <a:rPr lang="ru-RU" dirty="0" smtClean="0"/>
              <a:t>соревнования «Рекордная полоса» 11 февраля 2017 года</a:t>
            </a:r>
          </a:p>
          <a:p>
            <a:r>
              <a:rPr lang="ru-RU" dirty="0" smtClean="0"/>
              <a:t>Фестиваль «Всемирный день пельменя» в Ижевске 11 февраля 2017 года</a:t>
            </a:r>
          </a:p>
          <a:p>
            <a:r>
              <a:rPr lang="en-US" dirty="0" smtClean="0"/>
              <a:t>II</a:t>
            </a:r>
            <a:r>
              <a:rPr lang="ru-RU" dirty="0" smtClean="0"/>
              <a:t> Региональный чемпионат «Молодые профессионалы» (</a:t>
            </a:r>
            <a:r>
              <a:rPr lang="en-US" dirty="0" err="1" smtClean="0"/>
              <a:t>WorldSkills</a:t>
            </a:r>
            <a:r>
              <a:rPr lang="en-US" dirty="0" smtClean="0"/>
              <a:t> Russia</a:t>
            </a:r>
            <a:r>
              <a:rPr lang="ru-RU" dirty="0" smtClean="0"/>
              <a:t>) – 2017 в Удмуртской Республике 14-17 февраля 2017 </a:t>
            </a:r>
            <a:r>
              <a:rPr lang="ru-RU" dirty="0" smtClean="0"/>
              <a:t>года</a:t>
            </a:r>
          </a:p>
          <a:p>
            <a:r>
              <a:rPr lang="en-US" dirty="0" smtClean="0"/>
              <a:t>II </a:t>
            </a:r>
            <a:r>
              <a:rPr lang="ru-RU" dirty="0" smtClean="0"/>
              <a:t>Всероссийский форум органов студенческого самоуправления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184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Уровень Удмуртского государственного университета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454568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«Чувство ритма-2016» в рамках общевузовского творческого проекта «Студенческая весна </a:t>
            </a:r>
            <a:r>
              <a:rPr lang="ru-RU" sz="2800" dirty="0" err="1" smtClean="0">
                <a:solidFill>
                  <a:schemeClr val="bg1"/>
                </a:solidFill>
              </a:rPr>
              <a:t>УдГУ</a:t>
            </a:r>
            <a:r>
              <a:rPr lang="ru-RU" sz="2800" dirty="0" smtClean="0">
                <a:solidFill>
                  <a:schemeClr val="bg1"/>
                </a:solidFill>
              </a:rPr>
              <a:t>» 11 октября 2016 года</a:t>
            </a:r>
          </a:p>
          <a:p>
            <a:r>
              <a:rPr lang="ru-RU" sz="2800" dirty="0" err="1" smtClean="0">
                <a:solidFill>
                  <a:schemeClr val="bg1"/>
                </a:solidFill>
              </a:rPr>
              <a:t>Квест</a:t>
            </a:r>
            <a:r>
              <a:rPr lang="ru-RU" sz="2800" dirty="0" smtClean="0">
                <a:solidFill>
                  <a:schemeClr val="bg1"/>
                </a:solidFill>
              </a:rPr>
              <a:t> для первокурсников «Первый зачёт» 19 октября 2016 года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Вокальный конкурс «</a:t>
            </a:r>
            <a:r>
              <a:rPr lang="ru-RU" sz="2800" dirty="0" err="1" smtClean="0">
                <a:solidFill>
                  <a:schemeClr val="bg1"/>
                </a:solidFill>
              </a:rPr>
              <a:t>Унисонг</a:t>
            </a:r>
            <a:r>
              <a:rPr lang="ru-RU" sz="2800" dirty="0" smtClean="0">
                <a:solidFill>
                  <a:schemeClr val="bg1"/>
                </a:solidFill>
              </a:rPr>
              <a:t>» в рамках общевузовского творческого проекта «Студенческая весна </a:t>
            </a:r>
            <a:r>
              <a:rPr lang="ru-RU" sz="2800" dirty="0" err="1" smtClean="0">
                <a:solidFill>
                  <a:schemeClr val="bg1"/>
                </a:solidFill>
              </a:rPr>
              <a:t>УдГУ</a:t>
            </a:r>
            <a:r>
              <a:rPr lang="ru-RU" sz="2800" dirty="0" smtClean="0">
                <a:solidFill>
                  <a:schemeClr val="bg1"/>
                </a:solidFill>
              </a:rPr>
              <a:t>» 16 ноября 2016 года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Марафон «Право Знать!» 09 декабря 2016 года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Конкурс театрального мастерства и оригинального жанра «АРТ-ХОЛЛ» 14-16 февраля 2017 года</a:t>
            </a:r>
          </a:p>
          <a:p>
            <a:r>
              <a:rPr lang="ru-RU" sz="2800" dirty="0" err="1" smtClean="0">
                <a:solidFill>
                  <a:schemeClr val="bg1"/>
                </a:solidFill>
              </a:rPr>
              <a:t>Медиаконкурс</a:t>
            </a:r>
            <a:r>
              <a:rPr lang="ru-RU" sz="2800" dirty="0" smtClean="0">
                <a:solidFill>
                  <a:schemeClr val="bg1"/>
                </a:solidFill>
              </a:rPr>
              <a:t> «МедиаВесна-2017» «СТУДЕНЧЕСКАЯ ВЕСНА УдГУ-2017» 27-31 марта 2017 года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Уровень Колледжа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Торжественное мероприятие, посвященное Дню Знаний 1 сентября 2016 года</a:t>
            </a:r>
          </a:p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«Библиотечные часы» с 21 сентября по 7 октября 2016 года</a:t>
            </a:r>
          </a:p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День открытых дверей Многопрофильного колледжа профессионального образования 29-30 октября 2016 года и 1-2 апреля 2017 года</a:t>
            </a:r>
          </a:p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Новогодний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квест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«Новый год к нам мчится» 22 декабря 2016 года</a:t>
            </a:r>
          </a:p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«Посвящение в студенты» МКПО 26 декабря 2016 года</a:t>
            </a:r>
          </a:p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Научно-практическая конференция «Первые шаги в науке» 11 апреля 2017 года</a:t>
            </a:r>
          </a:p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Литературно-музыкальная композиция «В лучах салюта Победы» 10 мая 2017 года</a:t>
            </a:r>
          </a:p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Торжественное вручение дипломов выпускникам Колледжа 30 июня 2017 года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4525963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Направление деятельности Студенческого Совета Колледжа на 2016-2017 год – принять участие в культурно-массовых мероприятиях разного уровня.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83262"/>
          </a:xfrm>
        </p:spPr>
        <p:txBody>
          <a:bodyPr/>
          <a:lstStyle/>
          <a:p>
            <a:r>
              <a:rPr lang="ru-RU" sz="3200" dirty="0" smtClean="0"/>
              <a:t>На основании выше сказанного и изложенного могу с уверенностью сказать что Студенческий Совет Колледжа полностью выполнил поставленную задачу на  2016-2017 год. Работу Студенческого совета в этом направлении можно признать удовлетворительной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</a:p>
          <a:p>
            <a:pPr algn="ctr">
              <a:buNone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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69</TotalTime>
  <Words>334</Words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Отчёт  Студенческого Совета МКПО УдГУ об организации и проведении культурно-массовых мероприятий</vt:lpstr>
      <vt:lpstr>Совместно с образованием  Студенческого Совета МКПО были созданы  отделы</vt:lpstr>
      <vt:lpstr>Уровни мероприятий, в которых приняли участие либо их организовывали студенты Колледжа</vt:lpstr>
      <vt:lpstr>Российский, Республиканский и городской уровни </vt:lpstr>
      <vt:lpstr>Уровень Удмуртского государственного университета</vt:lpstr>
      <vt:lpstr>Уровень Колледжа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по внеучебной деятельности Студенческого Совета МКПО УдГУ</dc:title>
  <dc:creator>Дмитрий</dc:creator>
  <cp:lastModifiedBy>User</cp:lastModifiedBy>
  <cp:revision>13</cp:revision>
  <dcterms:created xsi:type="dcterms:W3CDTF">2017-09-18T18:15:49Z</dcterms:created>
  <dcterms:modified xsi:type="dcterms:W3CDTF">2017-10-02T06:51:53Z</dcterms:modified>
</cp:coreProperties>
</file>