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04D32C-7832-461B-86EB-22BEA20A845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6613E5-39B8-42C1-9B46-AF642B007D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286" y="2000240"/>
            <a:ext cx="7986714" cy="171451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Профориентация</a:t>
            </a:r>
            <a:br>
              <a:rPr lang="ru-RU" sz="8000" dirty="0" smtClean="0"/>
            </a:br>
            <a:r>
              <a:rPr lang="ru-RU" sz="8000" dirty="0" smtClean="0"/>
              <a:t>2016-2017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3442" y="4857760"/>
            <a:ext cx="4620558" cy="1752600"/>
          </a:xfrm>
        </p:spPr>
        <p:txBody>
          <a:bodyPr/>
          <a:lstStyle/>
          <a:p>
            <a:pPr algn="r"/>
            <a:r>
              <a:rPr lang="ru-RU" dirty="0" smtClean="0"/>
              <a:t>Селина Алина, </a:t>
            </a:r>
          </a:p>
          <a:p>
            <a:pPr algn="r"/>
            <a:r>
              <a:rPr lang="ru-RU" dirty="0" smtClean="0"/>
              <a:t>зам. </a:t>
            </a:r>
            <a:r>
              <a:rPr lang="ru-RU" dirty="0" err="1" smtClean="0"/>
              <a:t>предеседателя</a:t>
            </a:r>
            <a:r>
              <a:rPr lang="ru-RU" dirty="0" smtClean="0"/>
              <a:t> Студенческого совета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4147374" cy="15112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На дне открытых дверей в апреле 2017 года для более точного восприятия и понятия той сферы деятельности, которой ученик хотел бы заняться, были проведены  показательные тестирования.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Содержимое 5" descr="DSC_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410" y="1285856"/>
            <a:ext cx="5572140" cy="3714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571480"/>
            <a:ext cx="7072361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79" y="1447800"/>
            <a:ext cx="7070745" cy="4713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_0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411" y="3141805"/>
            <a:ext cx="5640716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_0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4004" y="1554146"/>
            <a:ext cx="5895996" cy="3930664"/>
          </a:xfrm>
        </p:spPr>
      </p:pic>
      <p:pic>
        <p:nvPicPr>
          <p:cNvPr id="15362" name="Picture 2" descr="D:\АЛИНА-ВАЖНО\удгу\ДЕНЬ ОТКРЫТЫХ ДВЕРЕЙ\DSC_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3905261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/>
          <a:lstStyle/>
          <a:p>
            <a:r>
              <a:rPr lang="ru-RU" dirty="0" smtClean="0"/>
              <a:t>На основании выше сказанного и изложенного могу с уверенностью сказать что Студенческий Совет Колледжа полностью выполнил поставленную задачу на  2016-2017 год. Работу Студенческого совета в этом направлении можно признать удовлетворительной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978" y="2285992"/>
            <a:ext cx="81410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>
                <a:sym typeface="Wingdings" pitchFamily="2" charset="2"/>
              </a:rPr>
              <a:t>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72074"/>
            <a:ext cx="7498080" cy="11763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Профориентация - это научно обоснованная система социально-экономических, психолого-педагогических, медико-биологических и производственно-технических мер по оказанию молодёжи личностно-ориентированной помощи в выявлении и развитии способностей и склонностей, профессиональных и познавательных интересов в выборе профессии, а также формирование потребности и готовности к труду в условиях рынка, </a:t>
            </a:r>
            <a:r>
              <a:rPr lang="ru-RU" dirty="0" err="1" smtClean="0"/>
              <a:t>многоукладности</a:t>
            </a:r>
            <a:r>
              <a:rPr lang="ru-RU" dirty="0" smtClean="0"/>
              <a:t> форм собственности и предпринимательства. 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Профориентация  реализуется через учебно-воспитательный процесс, внеурочную и внешкольную работу с учащимися.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Профориентационные часы в школах Удмуртии.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За 2016-2017 год были проведены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часы в более </a:t>
            </a:r>
            <a:r>
              <a:rPr lang="ru-RU" b="1" dirty="0" smtClean="0"/>
              <a:t>70</a:t>
            </a:r>
            <a:r>
              <a:rPr lang="ru-RU" dirty="0" smtClean="0"/>
              <a:t> школах из </a:t>
            </a:r>
            <a:r>
              <a:rPr lang="ru-RU" b="1" dirty="0" smtClean="0"/>
              <a:t>100</a:t>
            </a:r>
            <a:r>
              <a:rPr lang="ru-RU" dirty="0" smtClean="0"/>
              <a:t>, как в городе Ижевске, так и в районах Удмуртии.</a:t>
            </a:r>
            <a:endParaRPr lang="ru-RU" dirty="0"/>
          </a:p>
        </p:txBody>
      </p:sp>
      <p:pic>
        <p:nvPicPr>
          <p:cNvPr id="1026" name="Picture 2" descr="https://sun9-14.userapi.com/c639820/v639820922/644af/_ThrjGm2Emk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16370"/>
          <a:stretch>
            <a:fillRect/>
          </a:stretch>
        </p:blipFill>
        <p:spPr bwMode="auto">
          <a:xfrm>
            <a:off x="3714744" y="3571876"/>
            <a:ext cx="489745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Выполнены цели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в школе: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оказана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поддержка учащимся в процессе выбора профиля обучения и сферы будущей профессиональной деятельности;</a:t>
            </a:r>
            <a:br>
              <a:rPr lang="ru-RU" dirty="0" smtClean="0"/>
            </a:br>
            <a:r>
              <a:rPr lang="ru-RU" dirty="0" smtClean="0"/>
              <a:t>- выработка у школьников профессионального самоопределения в условиях свободы выбора сферы деятельности, в соответствии со своими возможностями, способностями и с учетом требований рынка труда.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Выполнены задачи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получение данных о предпочтениях, склонностях и возможностях учащихся;</a:t>
            </a:r>
            <a:br>
              <a:rPr lang="ru-RU" dirty="0" smtClean="0"/>
            </a:br>
            <a:r>
              <a:rPr lang="ru-RU" dirty="0" smtClean="0"/>
              <a:t>- выработка гибкой системы сотрудничества старшей ступени школы с </a:t>
            </a:r>
            <a:r>
              <a:rPr lang="ru-RU" dirty="0" err="1" smtClean="0"/>
              <a:t>колледжом</a:t>
            </a:r>
            <a:r>
              <a:rPr lang="ru-RU" dirty="0" smtClean="0"/>
              <a:t> среднего профессионального образования.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Проведена работа с учащимися: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Профориентационные мероприятия: День открытых дверей осенью 2016 года, День открытых дверей весной 2017 года;</a:t>
            </a:r>
            <a:br>
              <a:rPr lang="ru-RU" dirty="0" smtClean="0"/>
            </a:br>
            <a:r>
              <a:rPr lang="ru-RU" dirty="0" smtClean="0"/>
              <a:t>- Тестирования и анкетирования учащихся, с целью выявления </a:t>
            </a:r>
            <a:r>
              <a:rPr lang="ru-RU" dirty="0" err="1" smtClean="0"/>
              <a:t>профнаправленности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Консультации по выбору профиля обучения </a:t>
            </a:r>
            <a:br>
              <a:rPr lang="ru-RU" dirty="0" smtClean="0"/>
            </a:br>
            <a:r>
              <a:rPr lang="ru-RU" dirty="0" smtClean="0"/>
              <a:t>- Организация и проведение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часов в учебных заведениях;</a:t>
            </a:r>
            <a:br>
              <a:rPr lang="ru-RU" dirty="0" smtClean="0"/>
            </a:br>
            <a:r>
              <a:rPr lang="ru-RU" dirty="0" smtClean="0"/>
              <a:t>- Проведение недель по профориентации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4143404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Работа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 некоторых школах проведены родительские собрания (общешкольные, классные);</a:t>
            </a:r>
            <a:br>
              <a:rPr lang="ru-RU" dirty="0" smtClean="0"/>
            </a:br>
            <a:r>
              <a:rPr lang="ru-RU" dirty="0" smtClean="0"/>
              <a:t>- Индивидуальные консультации с родителями по вопросу выбора профессий.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u="sng" dirty="0" smtClean="0"/>
              <a:t>Среди 8-11 классы были выполнены задачи: </a:t>
            </a:r>
          </a:p>
          <a:p>
            <a:r>
              <a:rPr lang="ru-RU" dirty="0" smtClean="0"/>
              <a:t>групповое и индивидуальное консультирование с целью выявления и формирования адекватного принятия решения о выборе профиля обучения;</a:t>
            </a:r>
          </a:p>
          <a:p>
            <a:r>
              <a:rPr lang="ru-RU" dirty="0" smtClean="0"/>
              <a:t> формирование образовательного запроса, соответствующего интересам и способностям, ценностным ориентациям.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337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142975" y="214290"/>
            <a:ext cx="3762401" cy="5643602"/>
          </a:xfrm>
        </p:spPr>
      </p:pic>
      <p:pic>
        <p:nvPicPr>
          <p:cNvPr id="5" name="Рисунок 4" descr="IMG_344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5400000">
            <a:off x="3911198" y="1232282"/>
            <a:ext cx="6107949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229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Профориентация 2016-2017 </vt:lpstr>
      <vt:lpstr>Слайд 2</vt:lpstr>
      <vt:lpstr>Профориентационные часы в школах Удмуртии.</vt:lpstr>
      <vt:lpstr>Слайд 4</vt:lpstr>
      <vt:lpstr>Слайд 5</vt:lpstr>
      <vt:lpstr>Слайд 6</vt:lpstr>
      <vt:lpstr>Слайд 7</vt:lpstr>
      <vt:lpstr>Слайд 8</vt:lpstr>
      <vt:lpstr>Слайд 9</vt:lpstr>
      <vt:lpstr>На дне открытых дверей в апреле 2017 года для более точного восприятия и понятия той сферы деятельности, которой ученик хотел бы заняться, были проведены  показательные тестирования.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 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</dc:title>
  <dc:creator>ALINA</dc:creator>
  <cp:lastModifiedBy>User</cp:lastModifiedBy>
  <cp:revision>11</cp:revision>
  <dcterms:created xsi:type="dcterms:W3CDTF">2017-10-01T14:36:14Z</dcterms:created>
  <dcterms:modified xsi:type="dcterms:W3CDTF">2017-10-02T06:34:55Z</dcterms:modified>
</cp:coreProperties>
</file>