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1C0E26E-24AB-4F17-A8B4-23896D2CBAA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B89557F-791D-4080-9EA8-0EC8CB06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352928" cy="273630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Отчет о выполненной работе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волонтерского отдела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653136"/>
            <a:ext cx="6050882" cy="160530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Романова Валерия, студентка 4 курса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Специальность: Разработка и эксплуатация нефтяных и газовых месторождений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Обзор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Работа отдела за 2019 по 2020г: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Работа </a:t>
            </a:r>
            <a:r>
              <a:rPr lang="ru-RU" dirty="0" err="1" smtClean="0"/>
              <a:t>тьюторов</a:t>
            </a:r>
            <a:r>
              <a:rPr lang="ru-RU" dirty="0" smtClean="0"/>
              <a:t> с первокурсниками</a:t>
            </a:r>
          </a:p>
          <a:p>
            <a:r>
              <a:rPr lang="ru-RU" dirty="0" smtClean="0"/>
              <a:t>Ошибки </a:t>
            </a:r>
            <a:r>
              <a:rPr lang="ru-RU" dirty="0" err="1" smtClean="0"/>
              <a:t>тьюторов</a:t>
            </a:r>
            <a:r>
              <a:rPr lang="ru-RU" dirty="0" smtClean="0"/>
              <a:t> при работе</a:t>
            </a:r>
          </a:p>
          <a:p>
            <a:r>
              <a:rPr lang="ru-RU" dirty="0" smtClean="0"/>
              <a:t>Оценка выполненной работы </a:t>
            </a:r>
            <a:r>
              <a:rPr lang="ru-RU" dirty="0" err="1" smtClean="0"/>
              <a:t>тьюторов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</a:t>
            </a:r>
            <a:r>
              <a:rPr lang="ru-RU" dirty="0" err="1" smtClean="0"/>
              <a:t>тьюторов</a:t>
            </a:r>
            <a:r>
              <a:rPr lang="ru-RU" dirty="0" smtClean="0"/>
              <a:t> с первокурсниками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2019-2020г прошло не мало мероприятий, на которые необходимо было задействовать первокурсников. В связи с этим, мы возьмем только несколько из них, а точнее: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1. Конкурс «Стань звездой»</a:t>
            </a:r>
          </a:p>
          <a:p>
            <a:pPr>
              <a:buNone/>
            </a:pPr>
            <a:r>
              <a:rPr lang="ru-RU" dirty="0" smtClean="0"/>
              <a:t> 2. «Огни Большого Вуза»</a:t>
            </a:r>
          </a:p>
          <a:p>
            <a:pPr>
              <a:buNone/>
            </a:pPr>
            <a:r>
              <a:rPr lang="ru-RU" dirty="0" smtClean="0"/>
              <a:t> 3.«Студенческая весна»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Стань звездой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Задачи </a:t>
            </a:r>
            <a:r>
              <a:rPr lang="ru-RU" dirty="0" err="1" smtClean="0"/>
              <a:t>тьютора</a:t>
            </a:r>
            <a:r>
              <a:rPr lang="ru-RU" dirty="0" smtClean="0"/>
              <a:t> :</a:t>
            </a:r>
          </a:p>
          <a:p>
            <a:r>
              <a:rPr lang="ru-RU" dirty="0" smtClean="0"/>
              <a:t> Донести информацию про мероприятие +</a:t>
            </a:r>
          </a:p>
          <a:p>
            <a:r>
              <a:rPr lang="ru-RU" dirty="0" smtClean="0"/>
              <a:t>Собрать заявки с каждой группы 1-го курса +</a:t>
            </a:r>
          </a:p>
          <a:p>
            <a:r>
              <a:rPr lang="ru-RU" dirty="0" smtClean="0"/>
              <a:t>Контролировать готовность номеров +</a:t>
            </a:r>
          </a:p>
          <a:p>
            <a:r>
              <a:rPr lang="ru-RU" dirty="0" smtClean="0"/>
              <a:t>Присутствовать на репетициях +</a:t>
            </a:r>
          </a:p>
          <a:p>
            <a:r>
              <a:rPr lang="ru-RU" dirty="0" smtClean="0"/>
              <a:t>Помощь в подготовке номеров +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Итог: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98 % групп 1-гокурса  приняли участие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Огни Большого Вуза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Задачи </a:t>
            </a:r>
            <a:r>
              <a:rPr lang="ru-RU" dirty="0" err="1" smtClean="0"/>
              <a:t>тьютора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узнать у первокурсников есть ли те, кто </a:t>
            </a:r>
            <a:r>
              <a:rPr lang="ru-RU" smtClean="0"/>
              <a:t>занимался </a:t>
            </a:r>
            <a:r>
              <a:rPr lang="ru-RU" smtClean="0"/>
              <a:t>театральным </a:t>
            </a:r>
            <a:r>
              <a:rPr lang="ru-RU" dirty="0" smtClean="0"/>
              <a:t>искусством (+)</a:t>
            </a:r>
          </a:p>
          <a:p>
            <a:r>
              <a:rPr lang="ru-RU" dirty="0" smtClean="0"/>
              <a:t>Донести информацию о кастинге (+)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Итог: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dirty="0" smtClean="0"/>
              <a:t> % команды были студенты 1-го курса.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Студенческая весна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Задачи </a:t>
            </a:r>
            <a:r>
              <a:rPr lang="ru-RU" dirty="0" err="1" smtClean="0"/>
              <a:t>тьюторов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Донести информацию про мероприятие (+)</a:t>
            </a:r>
          </a:p>
          <a:p>
            <a:r>
              <a:rPr lang="ru-RU" dirty="0" smtClean="0"/>
              <a:t>Рассказать, что такое СВ, как проходит СВ (+)</a:t>
            </a:r>
          </a:p>
          <a:p>
            <a:r>
              <a:rPr lang="ru-RU" dirty="0" smtClean="0"/>
              <a:t>Донести информацию про кастинг (+)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Итог: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30-35% первокурсников приняли участие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работе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Несвоевременная передача информации </a:t>
            </a:r>
          </a:p>
          <a:p>
            <a:r>
              <a:rPr lang="ru-RU" dirty="0" smtClean="0"/>
              <a:t>Халатность</a:t>
            </a:r>
          </a:p>
          <a:p>
            <a:r>
              <a:rPr lang="ru-RU" dirty="0" smtClean="0"/>
              <a:t>Позиционировать себя</a:t>
            </a:r>
          </a:p>
          <a:p>
            <a:r>
              <a:rPr lang="ru-RU" dirty="0" smtClean="0"/>
              <a:t>Становиться для первокурсников: мамой, папой, няней и т.д.</a:t>
            </a:r>
          </a:p>
          <a:p>
            <a:r>
              <a:rPr lang="ru-RU" dirty="0" smtClean="0"/>
              <a:t>Конфликтовать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900" dirty="0" smtClean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Удовлетворительная</a:t>
            </a:r>
          </a:p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Неудовлетворительная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Только слаженная работа между отделами может привести к желаемому результату!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248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Отчет о выполненной работе волонтерского отдела</vt:lpstr>
      <vt:lpstr>Обзор</vt:lpstr>
      <vt:lpstr>Работа тьюторов с первокурсниками</vt:lpstr>
      <vt:lpstr>Стань звездой</vt:lpstr>
      <vt:lpstr>Огни Большого Вуза</vt:lpstr>
      <vt:lpstr>Студенческая весна</vt:lpstr>
      <vt:lpstr>Ошибки тьюторов при работе</vt:lpstr>
      <vt:lpstr>оценка 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выполненной работе волонтерского отдела</dc:title>
  <dc:creator>admin</dc:creator>
  <cp:lastModifiedBy>admin</cp:lastModifiedBy>
  <cp:revision>10</cp:revision>
  <dcterms:created xsi:type="dcterms:W3CDTF">2020-10-28T18:28:23Z</dcterms:created>
  <dcterms:modified xsi:type="dcterms:W3CDTF">2020-10-28T19:59:02Z</dcterms:modified>
</cp:coreProperties>
</file>