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2" r:id="rId3"/>
    <p:sldId id="263" r:id="rId4"/>
    <p:sldId id="264" r:id="rId5"/>
    <p:sldId id="257" r:id="rId6"/>
    <p:sldId id="266" r:id="rId7"/>
    <p:sldId id="260" r:id="rId8"/>
    <p:sldId id="261" r:id="rId9"/>
    <p:sldId id="267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6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22.05.2017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Comic Sans MS" pitchFamily="66" charset="0"/>
              </a:rPr>
              <a:t>Я – избиратель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252976"/>
          </a:xfrm>
        </p:spPr>
        <p:txBody>
          <a:bodyPr>
            <a:normAutofit/>
          </a:bodyPr>
          <a:lstStyle/>
          <a:p>
            <a:pPr algn="ctr"/>
            <a:r>
              <a:rPr lang="ru-RU" sz="7200" dirty="0" smtClean="0"/>
              <a:t>СПАСИБО ЗА ВНИМАНИЕ!!!!!!</a:t>
            </a:r>
            <a:endParaRPr lang="ru-RU" sz="7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309320"/>
            <a:ext cx="7239000" cy="14641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766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избирательное право - это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/>
            <a:r>
              <a:rPr lang="ru-RU" sz="2800" dirty="0" smtClean="0"/>
              <a:t>гарантированная государством возможность гражданина участвовать в выборах в органы государственной власти. </a:t>
            </a:r>
          </a:p>
          <a:p>
            <a:pPr lvl="1" algn="just"/>
            <a:r>
              <a:rPr lang="ru-RU" sz="2800" dirty="0" smtClean="0"/>
              <a:t>Оно представляет собой комплекс правомочий (например, активное и пассивное избирательное право, прямое и косвенное избирательное право).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Комплекс правомочий по избирательному праву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Активное избирательное право — право участвовать с решающим голосом в избрании и отзыве членов выборных государственных органов.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Пассивное избирательное право — право быть избранным в качестве полномочного лица в выборные государственные органы.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/>
              <a:t>Избираемые Органы власти </a:t>
            </a:r>
            <a:br>
              <a:rPr lang="ru-RU" sz="2800" dirty="0" smtClean="0"/>
            </a:br>
            <a:r>
              <a:rPr lang="ru-RU" sz="2800" dirty="0" smtClean="0"/>
              <a:t>в РФ и Удмуртии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 algn="just"/>
            <a:r>
              <a:rPr lang="ru-RU" dirty="0" smtClean="0"/>
              <a:t>Государственная Дума РФ</a:t>
            </a:r>
          </a:p>
          <a:p>
            <a:r>
              <a:rPr lang="ru-RU" dirty="0" smtClean="0"/>
              <a:t>Государственный Совет Удмуртской Республики</a:t>
            </a:r>
          </a:p>
          <a:p>
            <a:r>
              <a:rPr lang="ru-RU" dirty="0" smtClean="0"/>
              <a:t>Городская Дума г. Ижевска</a:t>
            </a:r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Выборы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Выборы — одна из наиболее распространенных форм участия людей (граждан)в  жизни государства, страны, важный институт функционирования политической системы и политического режима, их легитимности.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Выборы 10 сентября 2017 года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Выборы 10 сентября 2017 года пройдут в Государственный Совет УР. </a:t>
            </a:r>
          </a:p>
          <a:p>
            <a:pPr algn="just"/>
            <a:r>
              <a:rPr lang="ru-RU" dirty="0" smtClean="0"/>
              <a:t>28 мая 2017 года пройдёт Праймериз партии «Единая Россия» - это единственная партия, пока заявившая об отборе кандидатов для основных выборов.</a:t>
            </a:r>
          </a:p>
          <a:p>
            <a:pPr algn="just"/>
            <a:r>
              <a:rPr lang="ru-RU" dirty="0" smtClean="0"/>
              <a:t>Праймериз - это внутрипартийное предварительное голосование. Оно предназначено для того, чтобы отобрать внутри политического объединения лучших и сильнейших представителей, которые примут участие в основных выборах.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Почему нужно идти на выборы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i="1" dirty="0" smtClean="0"/>
              <a:t>1. Первая и самая важная причина. Право голоса, право выбора дано верховным законом – Конституцией – всем гражданам России. Реализация этого права дает возможность участвовать в процессе управления государством, влиять на власть и даже менять ее.</a:t>
            </a:r>
          </a:p>
          <a:p>
            <a:pPr algn="just"/>
            <a:r>
              <a:rPr lang="ru-RU" i="1" dirty="0" smtClean="0"/>
              <a:t>2. От того, кого выберем, зависит наша дальнейшая жизнь. </a:t>
            </a:r>
          </a:p>
          <a:p>
            <a:pPr algn="just"/>
            <a:r>
              <a:rPr lang="ru-RU" i="1" dirty="0" smtClean="0"/>
              <a:t>3. Участие в выборах говорит о наличии настоящей, а не декларативной, гражданской позиции, о том, что происходящее и в стране, и в родном городе, не безразлично. Гражданин, использующий свой голос, а не выбрасывающий его на все четыре стороны, достоин уважения. </a:t>
            </a:r>
          </a:p>
          <a:p>
            <a:pPr algn="just"/>
            <a:r>
              <a:rPr lang="ru-RU" i="1" dirty="0" smtClean="0"/>
              <a:t>4. Максимальная явка – залог честных выборов.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Почему нужно идти на выборы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i="1" dirty="0" smtClean="0"/>
              <a:t>5. Избирательный участок находится в шаговой доступности от места проживания. Среднее время на голосование для избирателя – минут пятнадцать, с учетом дороги. </a:t>
            </a:r>
          </a:p>
          <a:p>
            <a:pPr algn="just"/>
            <a:r>
              <a:rPr lang="ru-RU" i="1" dirty="0" smtClean="0"/>
              <a:t>6. Волеизъявление – это ответственность. Только избиратели несут ответственность за все происходящее в стране/городе/районе.</a:t>
            </a:r>
          </a:p>
          <a:p>
            <a:pPr algn="just"/>
            <a:r>
              <a:rPr lang="ru-RU" i="1" dirty="0" smtClean="0"/>
              <a:t>7. Участие в выборах снижает риск фальсификаций. Чем больше людей пришло на избирательный участок, тем сложнее подделать результаты голосования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Вывод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smtClean="0"/>
              <a:t>	Мы </a:t>
            </a:r>
            <a:r>
              <a:rPr lang="ru-RU" dirty="0" smtClean="0"/>
              <a:t>- многонациональный народ России, должны обладать активной гражданской позицией, в том числе по вопросу выборов. Не нужно стоять в стороне от важных событий, которые происходят практически каждый год в нашей стране.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158</TotalTime>
  <Words>351</Words>
  <Application>Microsoft Office PowerPoint</Application>
  <PresentationFormat>Экран (4:3)</PresentationFormat>
  <Paragraphs>34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Я – избиратель</vt:lpstr>
      <vt:lpstr>избирательное право - это</vt:lpstr>
      <vt:lpstr>Комплекс правомочий по избирательному праву </vt:lpstr>
      <vt:lpstr>Избираемые Органы власти  в РФ и Удмуртии</vt:lpstr>
      <vt:lpstr>Выборы</vt:lpstr>
      <vt:lpstr>Выборы 10 сентября 2017 года</vt:lpstr>
      <vt:lpstr>Почему нужно идти на выборы</vt:lpstr>
      <vt:lpstr>Почему нужно идти на выборы</vt:lpstr>
      <vt:lpstr>Вывод</vt:lpstr>
      <vt:lpstr>СПАСИБО ЗА ВНИМАНИЕ!!!!!!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 – избиратель</dc:title>
  <dc:creator>Дмитрий</dc:creator>
  <cp:lastModifiedBy>User</cp:lastModifiedBy>
  <cp:revision>15</cp:revision>
  <dcterms:created xsi:type="dcterms:W3CDTF">2017-05-19T04:17:17Z</dcterms:created>
  <dcterms:modified xsi:type="dcterms:W3CDTF">2017-05-22T08:39:15Z</dcterms:modified>
</cp:coreProperties>
</file>